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8" r:id="rId4"/>
    <p:sldId id="258" r:id="rId5"/>
    <p:sldId id="269" r:id="rId6"/>
    <p:sldId id="259" r:id="rId7"/>
    <p:sldId id="270" r:id="rId8"/>
    <p:sldId id="260" r:id="rId9"/>
    <p:sldId id="271" r:id="rId10"/>
    <p:sldId id="261" r:id="rId11"/>
    <p:sldId id="272" r:id="rId12"/>
    <p:sldId id="262" r:id="rId13"/>
    <p:sldId id="273" r:id="rId14"/>
    <p:sldId id="263" r:id="rId15"/>
    <p:sldId id="264" r:id="rId16"/>
    <p:sldId id="265" r:id="rId17"/>
    <p:sldId id="266" r:id="rId18"/>
    <p:sldId id="257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7" d="100"/>
          <a:sy n="67" d="100"/>
        </p:scale>
        <p:origin x="-22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0D4FE4-6C54-4EF4-825D-58A94BDA0F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925F26-6CEE-4973-8FEA-8FE1F9F171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2308EB-7EA8-456C-86CF-3AECBB75415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725ED3-B8E0-462E-8D69-156B500F5C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B76142-2206-42D7-890D-A539554DB9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DE8926-188A-4F60-8C50-6D84E01C55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76B4AD-9FAC-42AF-B36C-6B4A82BFD8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A4A9D8-E4B5-4B3F-9C8C-159DE8BF77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B17C51-6DD7-4784-AAFD-5EFEAEC0C4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E90071-3977-4E78-A4D6-FE12A750F5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20A156-26E4-4967-818A-9B1958EB0C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6588DE8-89D5-4805-89E7-2E66228DBAC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hyperlink" Target="http://www.animationfactory.com/animations/accents/misc/38c6a/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hyperlink" Target="http://www.animationfactory.com/animations/dividers/flowers/6afbe/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http://www.animationfactory.com/animations/school/miscellaneous/116df8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www.animationfactory.com/animations/school/books/11596b/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hyperlink" Target="http://www.animationfactory.com/animations/computer/parts/66aa9/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hyperlink" Target="http://www.animationfactory.com/animations/business/file_cabinets/62038/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hyperlink" Target="http://www.animationfactory.com/animations/business/miscellaneous/63ac3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457200" y="533400"/>
            <a:ext cx="8305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>
                <a:latin typeface="Comic Sans MS" pitchFamily="66" charset="0"/>
              </a:rPr>
              <a:t>I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2763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0" y="2763838"/>
            <a:ext cx="9144000" cy="1330325"/>
            <a:chOff x="0" y="0"/>
            <a:chExt cx="5760" cy="838"/>
          </a:xfrm>
        </p:grpSpPr>
        <p:sp>
          <p:nvSpPr>
            <p:cNvPr id="43017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5760" cy="83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0" y="0"/>
              <a:ext cx="5760" cy="838"/>
              <a:chOff x="0" y="0"/>
              <a:chExt cx="5760" cy="838"/>
            </a:xfrm>
          </p:grpSpPr>
          <p:sp>
            <p:nvSpPr>
              <p:cNvPr id="43015" name="Rectangle 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760" cy="83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4" name="Group 6"/>
              <p:cNvGrpSpPr>
                <a:grpSpLocks/>
              </p:cNvGrpSpPr>
              <p:nvPr/>
            </p:nvGrpSpPr>
            <p:grpSpPr bwMode="auto">
              <a:xfrm>
                <a:off x="0" y="50"/>
                <a:ext cx="5760" cy="738"/>
                <a:chOff x="0" y="0"/>
                <a:chExt cx="5760" cy="788"/>
              </a:xfrm>
            </p:grpSpPr>
            <p:sp>
              <p:nvSpPr>
                <p:cNvPr id="43013" name="Rectangle 5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5760" cy="788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011" name="Rectangle 3"/>
                <p:cNvSpPr>
                  <a:spLocks noChangeArrowheads="1"/>
                </p:cNvSpPr>
                <p:nvPr/>
              </p:nvSpPr>
              <p:spPr bwMode="auto">
                <a:xfrm>
                  <a:off x="58" y="58"/>
                  <a:ext cx="5644" cy="44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800">
                      <a:latin typeface="Arial" charset="0"/>
                      <a:hlinkClick r:id="rId2"/>
                    </a:rPr>
                    <a:t>  </a:t>
                  </a:r>
                  <a:r>
                    <a:rPr lang="en-US" sz="6400">
                      <a:latin typeface="Arial" charset="0"/>
                    </a:rPr>
                    <a:t> </a:t>
                  </a:r>
                  <a:r>
                    <a:rPr lang="en-US" sz="800">
                      <a:latin typeface="Arial" charset="0"/>
                    </a:rPr>
                    <a:t>                                   </a:t>
                  </a:r>
                </a:p>
              </p:txBody>
            </p:sp>
          </p:grpSp>
        </p:grpSp>
      </p:grpSp>
      <p:pic>
        <p:nvPicPr>
          <p:cNvPr id="43012" name="Picture 4" descr="Question Pop Up From Box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9225" y="2974975"/>
            <a:ext cx="1028700" cy="1028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457200" y="533400"/>
            <a:ext cx="8305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>
                <a:latin typeface="Comic Sans MS" pitchFamily="66" charset="0"/>
              </a:rPr>
              <a:t>I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0" y="2763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0" y="2763838"/>
            <a:ext cx="9144000" cy="1330325"/>
            <a:chOff x="0" y="0"/>
            <a:chExt cx="5760" cy="838"/>
          </a:xfrm>
        </p:grpSpPr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5760" cy="83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0" y="0"/>
              <a:ext cx="5760" cy="838"/>
              <a:chOff x="0" y="0"/>
              <a:chExt cx="5760" cy="838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760" cy="83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4" name="Group 6"/>
              <p:cNvGrpSpPr>
                <a:grpSpLocks/>
              </p:cNvGrpSpPr>
              <p:nvPr/>
            </p:nvGrpSpPr>
            <p:grpSpPr bwMode="auto">
              <a:xfrm>
                <a:off x="0" y="50"/>
                <a:ext cx="5760" cy="738"/>
                <a:chOff x="0" y="0"/>
                <a:chExt cx="5760" cy="788"/>
              </a:xfrm>
            </p:grpSpPr>
            <p:sp>
              <p:nvSpPr>
                <p:cNvPr id="35845" name="Rectangle 5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5760" cy="788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5843" name="Rectangle 3"/>
                <p:cNvSpPr>
                  <a:spLocks noChangeArrowheads="1"/>
                </p:cNvSpPr>
                <p:nvPr/>
              </p:nvSpPr>
              <p:spPr bwMode="auto">
                <a:xfrm>
                  <a:off x="58" y="58"/>
                  <a:ext cx="5644" cy="44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800">
                      <a:latin typeface="Arial" charset="0"/>
                      <a:hlinkClick r:id="rId2"/>
                    </a:rPr>
                    <a:t>  </a:t>
                  </a:r>
                  <a:r>
                    <a:rPr lang="en-US" sz="6400">
                      <a:latin typeface="Arial" charset="0"/>
                    </a:rPr>
                    <a:t> </a:t>
                  </a:r>
                  <a:r>
                    <a:rPr lang="en-US" sz="800">
                      <a:latin typeface="Arial" charset="0"/>
                    </a:rPr>
                    <a:t>                                   </a:t>
                  </a:r>
                </a:p>
              </p:txBody>
            </p:sp>
          </p:grpSp>
        </p:grpSp>
      </p:grpSp>
      <p:pic>
        <p:nvPicPr>
          <p:cNvPr id="35844" name="Picture 4" descr="Pink Flower Divider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9225" y="2974975"/>
            <a:ext cx="1028700" cy="1028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457200" y="533400"/>
            <a:ext cx="8305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>
                <a:latin typeface="Comic Sans MS" pitchFamily="66" charset="0"/>
              </a:rPr>
              <a:t>I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457200" y="533400"/>
            <a:ext cx="8305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>
                <a:latin typeface="Comic Sans MS" pitchFamily="66" charset="0"/>
              </a:rPr>
              <a:t>I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457200" y="533400"/>
            <a:ext cx="8305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>
                <a:latin typeface="Comic Sans MS" pitchFamily="66" charset="0"/>
              </a:rPr>
              <a:t>I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457200" y="533400"/>
            <a:ext cx="8305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>
                <a:latin typeface="Comic Sans MS" pitchFamily="66" charset="0"/>
              </a:rPr>
              <a:t>I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457200" y="533400"/>
            <a:ext cx="8305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>
                <a:latin typeface="Comic Sans MS" pitchFamily="66" charset="0"/>
              </a:rPr>
              <a:t>I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2763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0" y="2763838"/>
            <a:ext cx="9144000" cy="1330325"/>
            <a:chOff x="0" y="0"/>
            <a:chExt cx="5760" cy="838"/>
          </a:xfrm>
        </p:grpSpPr>
        <p:sp>
          <p:nvSpPr>
            <p:cNvPr id="31753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5760" cy="83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0" y="0"/>
              <a:ext cx="5760" cy="838"/>
              <a:chOff x="0" y="0"/>
              <a:chExt cx="5760" cy="838"/>
            </a:xfrm>
          </p:grpSpPr>
          <p:sp>
            <p:nvSpPr>
              <p:cNvPr id="31751" name="Rectangle 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760" cy="83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4" name="Group 6"/>
              <p:cNvGrpSpPr>
                <a:grpSpLocks/>
              </p:cNvGrpSpPr>
              <p:nvPr/>
            </p:nvGrpSpPr>
            <p:grpSpPr bwMode="auto">
              <a:xfrm>
                <a:off x="0" y="50"/>
                <a:ext cx="5760" cy="738"/>
                <a:chOff x="0" y="0"/>
                <a:chExt cx="5760" cy="788"/>
              </a:xfrm>
            </p:grpSpPr>
            <p:sp>
              <p:nvSpPr>
                <p:cNvPr id="31749" name="Rectangle 5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5760" cy="788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747" name="Rectangle 3"/>
                <p:cNvSpPr>
                  <a:spLocks noChangeArrowheads="1"/>
                </p:cNvSpPr>
                <p:nvPr/>
              </p:nvSpPr>
              <p:spPr bwMode="auto">
                <a:xfrm>
                  <a:off x="58" y="58"/>
                  <a:ext cx="5644" cy="44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800">
                      <a:latin typeface="Arial" charset="0"/>
                      <a:hlinkClick r:id="rId2"/>
                    </a:rPr>
                    <a:t>  </a:t>
                  </a:r>
                  <a:r>
                    <a:rPr lang="en-US" sz="6400">
                      <a:latin typeface="Arial" charset="0"/>
                    </a:rPr>
                    <a:t> </a:t>
                  </a:r>
                  <a:r>
                    <a:rPr lang="en-US" sz="800">
                      <a:latin typeface="Arial" charset="0"/>
                    </a:rPr>
                    <a:t>                                   </a:t>
                  </a:r>
                </a:p>
              </p:txBody>
            </p:sp>
          </p:grpSp>
        </p:grpSp>
      </p:grpSp>
      <p:pic>
        <p:nvPicPr>
          <p:cNvPr id="31748" name="Picture 4" descr="School Desk Opening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9225" y="2974975"/>
            <a:ext cx="1028700" cy="1028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2763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0" y="2763838"/>
            <a:ext cx="9144000" cy="1330325"/>
            <a:chOff x="0" y="0"/>
            <a:chExt cx="5760" cy="838"/>
          </a:xfrm>
        </p:grpSpPr>
        <p:sp>
          <p:nvSpPr>
            <p:cNvPr id="30729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5760" cy="83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0" y="0"/>
              <a:ext cx="5760" cy="838"/>
              <a:chOff x="0" y="0"/>
              <a:chExt cx="5760" cy="838"/>
            </a:xfrm>
          </p:grpSpPr>
          <p:sp>
            <p:nvSpPr>
              <p:cNvPr id="30727" name="Rectangle 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760" cy="83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4" name="Group 6"/>
              <p:cNvGrpSpPr>
                <a:grpSpLocks/>
              </p:cNvGrpSpPr>
              <p:nvPr/>
            </p:nvGrpSpPr>
            <p:grpSpPr bwMode="auto">
              <a:xfrm>
                <a:off x="0" y="50"/>
                <a:ext cx="5760" cy="738"/>
                <a:chOff x="0" y="0"/>
                <a:chExt cx="5760" cy="788"/>
              </a:xfrm>
            </p:grpSpPr>
            <p:sp>
              <p:nvSpPr>
                <p:cNvPr id="30725" name="Rectangle 5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5760" cy="788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23" name="Rectangle 3"/>
                <p:cNvSpPr>
                  <a:spLocks noChangeArrowheads="1"/>
                </p:cNvSpPr>
                <p:nvPr/>
              </p:nvSpPr>
              <p:spPr bwMode="auto">
                <a:xfrm>
                  <a:off x="58" y="58"/>
                  <a:ext cx="5644" cy="44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800">
                      <a:latin typeface="Arial" charset="0"/>
                      <a:hlinkClick r:id="rId2"/>
                    </a:rPr>
                    <a:t>  </a:t>
                  </a:r>
                  <a:r>
                    <a:rPr lang="en-US" sz="6400">
                      <a:latin typeface="Arial" charset="0"/>
                    </a:rPr>
                    <a:t> </a:t>
                  </a:r>
                  <a:r>
                    <a:rPr lang="en-US" sz="800">
                      <a:latin typeface="Arial" charset="0"/>
                    </a:rPr>
                    <a:t>                                   </a:t>
                  </a:r>
                </a:p>
              </p:txBody>
            </p:sp>
          </p:grpSp>
        </p:grpSp>
      </p:grpSp>
      <p:pic>
        <p:nvPicPr>
          <p:cNvPr id="30724" name="Picture 4" descr="Book Page Flip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9225" y="2974975"/>
            <a:ext cx="1028700" cy="1028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457200" y="533400"/>
            <a:ext cx="8305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>
                <a:latin typeface="Comic Sans MS" pitchFamily="66" charset="0"/>
              </a:rPr>
              <a:t>I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0" y="2763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0" y="2763838"/>
            <a:ext cx="9144000" cy="1330325"/>
            <a:chOff x="0" y="0"/>
            <a:chExt cx="5760" cy="838"/>
          </a:xfrm>
        </p:grpSpPr>
        <p:sp>
          <p:nvSpPr>
            <p:cNvPr id="36873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5760" cy="83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0" y="0"/>
              <a:ext cx="5760" cy="838"/>
              <a:chOff x="0" y="0"/>
              <a:chExt cx="5760" cy="838"/>
            </a:xfrm>
          </p:grpSpPr>
          <p:sp>
            <p:nvSpPr>
              <p:cNvPr id="36871" name="Rectangle 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760" cy="83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4" name="Group 6"/>
              <p:cNvGrpSpPr>
                <a:grpSpLocks/>
              </p:cNvGrpSpPr>
              <p:nvPr/>
            </p:nvGrpSpPr>
            <p:grpSpPr bwMode="auto">
              <a:xfrm>
                <a:off x="0" y="50"/>
                <a:ext cx="5760" cy="738"/>
                <a:chOff x="0" y="0"/>
                <a:chExt cx="5760" cy="788"/>
              </a:xfrm>
            </p:grpSpPr>
            <p:sp>
              <p:nvSpPr>
                <p:cNvPr id="36869" name="Rectangle 5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5760" cy="788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867" name="Rectangle 3"/>
                <p:cNvSpPr>
                  <a:spLocks noChangeArrowheads="1"/>
                </p:cNvSpPr>
                <p:nvPr/>
              </p:nvSpPr>
              <p:spPr bwMode="auto">
                <a:xfrm>
                  <a:off x="58" y="58"/>
                  <a:ext cx="5644" cy="44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800">
                      <a:latin typeface="Arial" charset="0"/>
                      <a:hlinkClick r:id="rId2"/>
                    </a:rPr>
                    <a:t>  </a:t>
                  </a:r>
                  <a:r>
                    <a:rPr lang="en-US" sz="6400">
                      <a:latin typeface="Arial" charset="0"/>
                    </a:rPr>
                    <a:t> </a:t>
                  </a:r>
                  <a:r>
                    <a:rPr lang="en-US" sz="800">
                      <a:latin typeface="Arial" charset="0"/>
                    </a:rPr>
                    <a:t>                                   </a:t>
                  </a:r>
                </a:p>
              </p:txBody>
            </p:sp>
          </p:grpSp>
        </p:grpSp>
      </p:grpSp>
      <p:pic>
        <p:nvPicPr>
          <p:cNvPr id="36868" name="Picture 4" descr="Floppy Disk Walking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9225" y="2974975"/>
            <a:ext cx="1028700" cy="1028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457200" y="533400"/>
            <a:ext cx="8305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>
                <a:latin typeface="Comic Sans MS" pitchFamily="66" charset="0"/>
              </a:rPr>
              <a:t>I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0" y="2763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0" y="2763838"/>
            <a:ext cx="9144000" cy="1330325"/>
            <a:chOff x="0" y="0"/>
            <a:chExt cx="5760" cy="838"/>
          </a:xfrm>
        </p:grpSpPr>
        <p:sp>
          <p:nvSpPr>
            <p:cNvPr id="37897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5760" cy="83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0" y="0"/>
              <a:ext cx="5760" cy="838"/>
              <a:chOff x="0" y="0"/>
              <a:chExt cx="5760" cy="838"/>
            </a:xfrm>
          </p:grpSpPr>
          <p:sp>
            <p:nvSpPr>
              <p:cNvPr id="37895" name="Rectangle 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760" cy="83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4" name="Group 6"/>
              <p:cNvGrpSpPr>
                <a:grpSpLocks/>
              </p:cNvGrpSpPr>
              <p:nvPr/>
            </p:nvGrpSpPr>
            <p:grpSpPr bwMode="auto">
              <a:xfrm>
                <a:off x="0" y="50"/>
                <a:ext cx="5760" cy="738"/>
                <a:chOff x="0" y="0"/>
                <a:chExt cx="5760" cy="788"/>
              </a:xfrm>
            </p:grpSpPr>
            <p:sp>
              <p:nvSpPr>
                <p:cNvPr id="37893" name="Rectangle 5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5760" cy="788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891" name="Rectangle 3"/>
                <p:cNvSpPr>
                  <a:spLocks noChangeArrowheads="1"/>
                </p:cNvSpPr>
                <p:nvPr/>
              </p:nvSpPr>
              <p:spPr bwMode="auto">
                <a:xfrm>
                  <a:off x="58" y="58"/>
                  <a:ext cx="5644" cy="44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800">
                      <a:latin typeface="Arial" charset="0"/>
                      <a:hlinkClick r:id="rId2"/>
                    </a:rPr>
                    <a:t>  </a:t>
                  </a:r>
                  <a:r>
                    <a:rPr lang="en-US" sz="6400">
                      <a:latin typeface="Arial" charset="0"/>
                    </a:rPr>
                    <a:t> </a:t>
                  </a:r>
                  <a:r>
                    <a:rPr lang="en-US" sz="800">
                      <a:latin typeface="Arial" charset="0"/>
                    </a:rPr>
                    <a:t>                                   </a:t>
                  </a:r>
                </a:p>
              </p:txBody>
            </p:sp>
          </p:grpSp>
        </p:grpSp>
      </p:grpSp>
      <p:pic>
        <p:nvPicPr>
          <p:cNvPr id="37892" name="Picture 4" descr="Manila Folder Open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9225" y="2974975"/>
            <a:ext cx="1028700" cy="1028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457200" y="533400"/>
            <a:ext cx="8305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>
                <a:latin typeface="Comic Sans MS" pitchFamily="66" charset="0"/>
              </a:rPr>
              <a:t>I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0" y="2763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0" y="2763838"/>
            <a:ext cx="9144000" cy="1330325"/>
            <a:chOff x="0" y="0"/>
            <a:chExt cx="5760" cy="838"/>
          </a:xfrm>
        </p:grpSpPr>
        <p:sp>
          <p:nvSpPr>
            <p:cNvPr id="38921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5760" cy="83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0" y="0"/>
              <a:ext cx="5760" cy="838"/>
              <a:chOff x="0" y="0"/>
              <a:chExt cx="5760" cy="838"/>
            </a:xfrm>
          </p:grpSpPr>
          <p:sp>
            <p:nvSpPr>
              <p:cNvPr id="38919" name="Rectangle 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760" cy="83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4" name="Group 6"/>
              <p:cNvGrpSpPr>
                <a:grpSpLocks/>
              </p:cNvGrpSpPr>
              <p:nvPr/>
            </p:nvGrpSpPr>
            <p:grpSpPr bwMode="auto">
              <a:xfrm>
                <a:off x="0" y="50"/>
                <a:ext cx="5760" cy="738"/>
                <a:chOff x="0" y="0"/>
                <a:chExt cx="5760" cy="788"/>
              </a:xfrm>
            </p:grpSpPr>
            <p:sp>
              <p:nvSpPr>
                <p:cNvPr id="38917" name="Rectangle 5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5760" cy="788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915" name="Rectangle 3"/>
                <p:cNvSpPr>
                  <a:spLocks noChangeArrowheads="1"/>
                </p:cNvSpPr>
                <p:nvPr/>
              </p:nvSpPr>
              <p:spPr bwMode="auto">
                <a:xfrm>
                  <a:off x="58" y="58"/>
                  <a:ext cx="5644" cy="44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800">
                      <a:latin typeface="Arial" charset="0"/>
                      <a:hlinkClick r:id="rId2"/>
                    </a:rPr>
                    <a:t>  </a:t>
                  </a:r>
                  <a:r>
                    <a:rPr lang="en-US" sz="6400">
                      <a:latin typeface="Arial" charset="0"/>
                    </a:rPr>
                    <a:t> </a:t>
                  </a:r>
                  <a:r>
                    <a:rPr lang="en-US" sz="800">
                      <a:latin typeface="Arial" charset="0"/>
                    </a:rPr>
                    <a:t>                                   </a:t>
                  </a:r>
                </a:p>
              </p:txBody>
            </p:sp>
          </p:grpSp>
        </p:grpSp>
      </p:grpSp>
      <p:pic>
        <p:nvPicPr>
          <p:cNvPr id="38916" name="Picture 4" descr="Workstation Office Chair Spinning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9225" y="2974975"/>
            <a:ext cx="1028700" cy="1028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y powerpoint design">
  <a:themeElements>
    <a:clrScheme name="Office Them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my powerpoint design</Template>
  <TotalTime>2</TotalTime>
  <Words>17</Words>
  <Application>Microsoft PowerPoint</Application>
  <PresentationFormat>On-screen Show (4:3)</PresentationFormat>
  <Paragraphs>17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Times New Roman</vt:lpstr>
      <vt:lpstr>Comic Sans MS</vt:lpstr>
      <vt:lpstr>my powerpoint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helen</dc:creator>
  <cp:lastModifiedBy>helen</cp:lastModifiedBy>
  <cp:revision>2</cp:revision>
  <dcterms:created xsi:type="dcterms:W3CDTF">2010-07-13T17:29:49Z</dcterms:created>
  <dcterms:modified xsi:type="dcterms:W3CDTF">2010-07-13T17:32:36Z</dcterms:modified>
</cp:coreProperties>
</file>